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47"/>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286" r:id="rId27"/>
    <p:sldId id="287" r:id="rId28"/>
    <p:sldId id="288" r:id="rId29"/>
    <p:sldId id="319" r:id="rId30"/>
    <p:sldId id="290" r:id="rId31"/>
    <p:sldId id="291" r:id="rId32"/>
    <p:sldId id="292" r:id="rId33"/>
    <p:sldId id="306" r:id="rId34"/>
    <p:sldId id="307" r:id="rId35"/>
    <p:sldId id="308" r:id="rId36"/>
    <p:sldId id="309" r:id="rId37"/>
    <p:sldId id="310" r:id="rId38"/>
    <p:sldId id="311" r:id="rId39"/>
    <p:sldId id="312" r:id="rId40"/>
    <p:sldId id="313" r:id="rId41"/>
    <p:sldId id="305" r:id="rId42"/>
    <p:sldId id="296" r:id="rId43"/>
    <p:sldId id="303" r:id="rId44"/>
    <p:sldId id="304" r:id="rId45"/>
    <p:sldId id="298" r:id="rId4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2124"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ט"ו/אייר/תשע"ט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167287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a:t>
            </a:r>
            <a:r>
              <a:rPr lang="en-US" sz="1200" kern="1200">
                <a:solidFill>
                  <a:schemeClr val="tx1"/>
                </a:solidFill>
                <a:latin typeface="+mn-lt"/>
                <a:ea typeface="+mn-ea"/>
                <a:cs typeface="+mn-cs"/>
              </a:rPr>
              <a:t>whether </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900472930"/>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8107</TotalTime>
  <Words>2398</Words>
  <Application>Microsoft Office PowerPoint</Application>
  <PresentationFormat>Widescreen</PresentationFormat>
  <Paragraphs>361</Paragraphs>
  <Slides>45</Slides>
  <Notes>45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Instagram Example</vt:lpstr>
      <vt:lpstr>Facebook Example</vt:lpstr>
      <vt:lpstr>Facebook Example - optimistic</vt:lpstr>
      <vt:lpstr>Don’t wait for success. Operate</vt:lpstr>
      <vt:lpstr>PowerPoint Presentation</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183</cp:revision>
  <dcterms:created xsi:type="dcterms:W3CDTF">2016-09-19T19:56:06Z</dcterms:created>
  <dcterms:modified xsi:type="dcterms:W3CDTF">2019-05-20T08:08:02Z</dcterms:modified>
</cp:coreProperties>
</file>